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2"/>
  </p:notesMasterIdLst>
  <p:handoutMasterIdLst>
    <p:handoutMasterId r:id="rId93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340" r:id="rId12"/>
    <p:sldId id="589" r:id="rId13"/>
    <p:sldId id="534" r:id="rId14"/>
    <p:sldId id="574" r:id="rId15"/>
    <p:sldId id="537" r:id="rId16"/>
    <p:sldId id="10608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10597" r:id="rId38"/>
    <p:sldId id="552" r:id="rId39"/>
    <p:sldId id="553" r:id="rId40"/>
    <p:sldId id="562" r:id="rId41"/>
    <p:sldId id="563" r:id="rId42"/>
    <p:sldId id="564" r:id="rId43"/>
    <p:sldId id="570" r:id="rId44"/>
    <p:sldId id="571" r:id="rId45"/>
    <p:sldId id="572" r:id="rId46"/>
    <p:sldId id="567" r:id="rId47"/>
    <p:sldId id="568" r:id="rId48"/>
    <p:sldId id="569" r:id="rId49"/>
    <p:sldId id="588" r:id="rId50"/>
    <p:sldId id="10595" r:id="rId51"/>
    <p:sldId id="10477" r:id="rId52"/>
    <p:sldId id="10479" r:id="rId53"/>
    <p:sldId id="10481" r:id="rId54"/>
    <p:sldId id="10482" r:id="rId55"/>
    <p:sldId id="10600" r:id="rId56"/>
    <p:sldId id="10483" r:id="rId57"/>
    <p:sldId id="10484" r:id="rId58"/>
    <p:sldId id="10485" r:id="rId59"/>
    <p:sldId id="10491" r:id="rId60"/>
    <p:sldId id="10493" r:id="rId61"/>
    <p:sldId id="10494" r:id="rId62"/>
    <p:sldId id="10601" r:id="rId63"/>
    <p:sldId id="10503" r:id="rId64"/>
    <p:sldId id="10496" r:id="rId65"/>
    <p:sldId id="10500" r:id="rId66"/>
    <p:sldId id="10501" r:id="rId67"/>
    <p:sldId id="10502" r:id="rId68"/>
    <p:sldId id="10497" r:id="rId69"/>
    <p:sldId id="10498" r:id="rId70"/>
    <p:sldId id="10504" r:id="rId71"/>
    <p:sldId id="10505" r:id="rId72"/>
    <p:sldId id="10506" r:id="rId73"/>
    <p:sldId id="10514" r:id="rId74"/>
    <p:sldId id="10516" r:id="rId75"/>
    <p:sldId id="10520" r:id="rId76"/>
    <p:sldId id="10596" r:id="rId77"/>
    <p:sldId id="10602" r:id="rId78"/>
    <p:sldId id="10603" r:id="rId79"/>
    <p:sldId id="10604" r:id="rId80"/>
    <p:sldId id="10605" r:id="rId81"/>
    <p:sldId id="10606" r:id="rId82"/>
    <p:sldId id="10607" r:id="rId83"/>
    <p:sldId id="825" r:id="rId84"/>
    <p:sldId id="10489" r:id="rId85"/>
    <p:sldId id="10488" r:id="rId86"/>
    <p:sldId id="823" r:id="rId87"/>
    <p:sldId id="824" r:id="rId88"/>
    <p:sldId id="10598" r:id="rId89"/>
    <p:sldId id="10599" r:id="rId90"/>
    <p:sldId id="10561" r:id="rId9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10608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3"/>
            <p14:sldId id="10494"/>
            <p14:sldId id="10601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14"/>
            <p14:sldId id="10516"/>
            <p14:sldId id="10520"/>
          </p14:sldIdLst>
        </p14:section>
        <p14:section name="DEMO 5" id="{9CB348AB-EFFB-455C-A046-3FBD0E265BCA}">
          <p14:sldIdLst>
            <p14:sldId id="10596"/>
            <p14:sldId id="10602"/>
            <p14:sldId id="10603"/>
            <p14:sldId id="10604"/>
            <p14:sldId id="10605"/>
            <p14:sldId id="10606"/>
            <p14:sldId id="10607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7" d="100"/>
          <a:sy n="167" d="100"/>
        </p:scale>
        <p:origin x="270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11/8/2019 6:59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stackoverflow.com/questions/2872384/hide-column-based-up-parameter-selected-ssrs" TargetMode="Externa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developers/display_requirements" TargetMode="External"/><Relationship Id="rId2" Type="http://schemas.openxmlformats.org/officeDocument/2006/relationships/hyperlink" Target="https://www.yelp.com/developers/api_term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6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ailab.microsoft.com/" TargetMode="External"/><Relationship Id="rId3" Type="http://schemas.openxmlformats.org/officeDocument/2006/relationships/hyperlink" Target="https://github.com/hfleitas/seattle2019" TargetMode="External"/><Relationship Id="rId7" Type="http://schemas.openxmlformats.org/officeDocument/2006/relationships/hyperlink" Target="aka.ms/sqlworkshops" TargetMode="External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ka.ms/AA3dz6b" TargetMode="External"/><Relationship Id="rId5" Type="http://schemas.openxmlformats.org/officeDocument/2006/relationships/hyperlink" Target="http://aka.ms/mlsqldev" TargetMode="External"/><Relationship Id="rId4" Type="http://schemas.openxmlformats.org/officeDocument/2006/relationships/hyperlink" Target="https://netflix.com/trollhunters" TargetMode="Externa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qldev" TargetMode="External"/><Relationship Id="rId3" Type="http://schemas.openxmlformats.org/officeDocument/2006/relationships/hyperlink" Target="https://docs.microsoft.com/sql/advanced-analytics/python/new-components-in-sql-server-to-support-python-integration" TargetMode="External"/><Relationship Id="rId7" Type="http://schemas.openxmlformats.org/officeDocument/2006/relationships/hyperlink" Target="https://aka.ms/ss19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30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011B-8341-479F-9F07-E3C3699A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3" y="394654"/>
            <a:ext cx="7043738" cy="43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F01C8D-FB50-474F-AEEE-1BF2B5933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67692F-2A7B-420D-A9F8-6DBC63422F6B}"/>
              </a:ext>
            </a:extLst>
          </p:cNvPr>
          <p:cNvSpPr/>
          <p:nvPr/>
        </p:nvSpPr>
        <p:spPr>
          <a:xfrm>
            <a:off x="6322337" y="308343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8E555-E263-4CE3-9934-D0F3D9386D70}"/>
              </a:ext>
            </a:extLst>
          </p:cNvPr>
          <p:cNvSpPr/>
          <p:nvPr/>
        </p:nvSpPr>
        <p:spPr>
          <a:xfrm>
            <a:off x="1674137" y="1120140"/>
            <a:ext cx="4052293" cy="354901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9256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52736-E8FA-4C64-8279-959669C9B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19537-E843-4E3B-9C1B-B1682A1C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2" b="41568"/>
          <a:stretch/>
        </p:blipFill>
        <p:spPr>
          <a:xfrm>
            <a:off x="2206977" y="642882"/>
            <a:ext cx="4730045" cy="310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1F137-CE7F-4B79-98F6-CC45BC3BC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" t="89095" r="-122" b="163"/>
          <a:stretch/>
        </p:blipFill>
        <p:spPr>
          <a:xfrm>
            <a:off x="1068641" y="4071118"/>
            <a:ext cx="700671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FA15F-BD70-43D1-9D56-5BF96693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300" b="40342"/>
          <a:stretch/>
        </p:blipFill>
        <p:spPr>
          <a:xfrm>
            <a:off x="1146683" y="383887"/>
            <a:ext cx="6850633" cy="4010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EF5BD-B009-4B84-B741-E85A51522194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72CD-2758-4A08-A515-1F091471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54467" b="-1"/>
          <a:stretch/>
        </p:blipFill>
        <p:spPr>
          <a:xfrm>
            <a:off x="1146683" y="1033382"/>
            <a:ext cx="6850633" cy="307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20305-2462-455E-9667-A8F93918B360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562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–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–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Hide Column based up Parameter Selected SSRS</a:t>
            </a:r>
            <a:endParaRPr lang="en-US" sz="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9028A-7851-4745-AE4C-B9AE3B02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5" y="216972"/>
            <a:ext cx="7064989" cy="4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26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D53D406-EB08-4338-B499-CCDFB4B4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465399"/>
            <a:ext cx="7730398" cy="4212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E6B7C-A4A2-46C8-9961-1A3815E78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6" t="36118" r="24523" b="54149"/>
          <a:stretch/>
        </p:blipFill>
        <p:spPr>
          <a:xfrm>
            <a:off x="401977" y="1804988"/>
            <a:ext cx="8336141" cy="15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https://www.yelp.com/developers/api_terms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https://www.yelp.com/developers/display_requirements</a:t>
            </a:r>
            <a:r>
              <a:rPr lang="en-US" sz="8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3B4B8-CCA0-4BB7-AAE0-6B01F788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7" b="37944"/>
          <a:stretch/>
        </p:blipFill>
        <p:spPr bwMode="auto">
          <a:xfrm>
            <a:off x="957778" y="166290"/>
            <a:ext cx="7228444" cy="45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6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EDC47-BB18-406D-8A03-BC73CB7CC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55"/>
          <a:stretch/>
        </p:blipFill>
        <p:spPr>
          <a:xfrm>
            <a:off x="-10606" y="0"/>
            <a:ext cx="9154606" cy="46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4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4DBC8-3C63-46AD-9AF5-A5F63AF31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3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7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8472C-E151-40F0-83B4-C83ABB0E5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3"/>
          <a:stretch/>
        </p:blipFill>
        <p:spPr>
          <a:xfrm>
            <a:off x="0" y="-1"/>
            <a:ext cx="9143999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48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Spark Streaming in BDC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fleitasarts.com</a:t>
            </a:r>
            <a:endParaRPr lang="en-US" dirty="0"/>
          </a:p>
          <a:p>
            <a:r>
              <a:rPr lang="en-US" dirty="0">
                <a:hlinkClick r:id="rId3"/>
              </a:rPr>
              <a:t>github.com/hfleitas/seattle2019</a:t>
            </a:r>
            <a:endParaRPr lang="en-US" dirty="0"/>
          </a:p>
          <a:p>
            <a:r>
              <a:rPr lang="en-US" dirty="0">
                <a:hlinkClick r:id="rId4"/>
              </a:rPr>
              <a:t>netflix.com/trollhunters</a:t>
            </a:r>
            <a:endParaRPr lang="en-US" dirty="0"/>
          </a:p>
          <a:p>
            <a:r>
              <a:rPr lang="en-US" dirty="0"/>
              <a:t>SQL Server ML Services: </a:t>
            </a:r>
            <a:r>
              <a:rPr lang="en-US" dirty="0">
                <a:hlinkClick r:id="rId5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6"/>
              </a:rPr>
              <a:t>Learn alert</a:t>
            </a:r>
            <a:endParaRPr lang="en-US" dirty="0"/>
          </a:p>
          <a:p>
            <a:r>
              <a:rPr lang="en-US" dirty="0">
                <a:hlinkClick r:id="rId7" action="ppaction://hlinkfile"/>
              </a:rPr>
              <a:t>aka.ms/sqlworkshops</a:t>
            </a:r>
            <a:endParaRPr lang="en-US" dirty="0"/>
          </a:p>
          <a:p>
            <a:r>
              <a:rPr lang="en-US" dirty="0">
                <a:hlinkClick r:id="rId8"/>
              </a:rPr>
              <a:t>ailab.microsoft.com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7"/>
              </a:rPr>
              <a:t>aka.ms</a:t>
            </a:r>
            <a:r>
              <a:rPr lang="en-US">
                <a:hlinkClick r:id="rId7"/>
              </a:rPr>
              <a:t>/ss19</a:t>
            </a:r>
            <a:endParaRPr lang="en-US"/>
          </a:p>
          <a:p>
            <a:pPr>
              <a:buAutoNum type="arabicPeriod" startAt="8"/>
            </a:pPr>
            <a:r>
              <a:rPr lang="en-US" dirty="0">
                <a:hlinkClick r:id="rId8"/>
              </a:rPr>
              <a:t>aka.ms/sqldev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/>
              <a:t>5 DEMOS</a:t>
            </a:r>
          </a:p>
          <a:p>
            <a:pPr>
              <a:spcAft>
                <a:spcPts val="1800"/>
              </a:spcAft>
            </a:pPr>
            <a:r>
              <a:rPr lang="en-US" dirty="0"/>
              <a:t>Setup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Debugging</a:t>
            </a:r>
          </a:p>
          <a:p>
            <a:pPr>
              <a:spcAft>
                <a:spcPts val="1800"/>
              </a:spcAft>
            </a:pPr>
            <a:r>
              <a:rPr lang="en-US" dirty="0"/>
              <a:t>Performance</a:t>
            </a:r>
          </a:p>
          <a:p>
            <a:pPr>
              <a:spcAft>
                <a:spcPts val="1800"/>
              </a:spcAft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</a:pPr>
            <a:r>
              <a:rPr lang="en-US" dirty="0"/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7660</TotalTime>
  <Words>1220</Words>
  <Application>Microsoft Office PowerPoint</Application>
  <PresentationFormat>On-screen Show (16:9)</PresentationFormat>
  <Paragraphs>266</Paragraphs>
  <Slides>89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1413</cp:revision>
  <dcterms:created xsi:type="dcterms:W3CDTF">2013-07-12T18:23:55Z</dcterms:created>
  <dcterms:modified xsi:type="dcterms:W3CDTF">2019-11-08T15:03:37Z</dcterms:modified>
  <cp:contentStatus/>
</cp:coreProperties>
</file>